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6"/>
  </p:normalViewPr>
  <p:slideViewPr>
    <p:cSldViewPr snapToGrid="0" snapToObjects="1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5E704-5C7D-B042-88AF-1C30CD13B3B5}" type="datetimeFigureOut">
              <a:rPr lang="en-US" smtClean="0"/>
              <a:t>10/21/17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55E59-B706-8842-A615-84AC75915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10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br>
              <a:rPr lang="en-US" dirty="0" smtClean="0"/>
            </a:br>
            <a:r>
              <a:rPr lang="en-US" dirty="0" smtClean="0"/>
              <a:t>Hub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342066"/>
          </a:xfrm>
        </p:spPr>
        <p:txBody>
          <a:bodyPr/>
          <a:lstStyle/>
          <a:p>
            <a:r>
              <a:rPr lang="en-US" dirty="0" smtClean="0"/>
              <a:t>Information management for business</a:t>
            </a:r>
          </a:p>
          <a:p>
            <a:r>
              <a:rPr lang="en-US" dirty="0" smtClean="0"/>
              <a:t>24 </a:t>
            </a:r>
            <a:r>
              <a:rPr lang="en-US" dirty="0" err="1" smtClean="0"/>
              <a:t>oct</a:t>
            </a:r>
            <a:r>
              <a:rPr lang="en-US" dirty="0" smtClean="0"/>
              <a:t> 17</a:t>
            </a:r>
          </a:p>
          <a:p>
            <a:r>
              <a:rPr lang="en-US" dirty="0" err="1" smtClean="0"/>
              <a:t>Johhny</a:t>
            </a:r>
            <a:r>
              <a:rPr lang="en-US" dirty="0" smtClean="0"/>
              <a:t> </a:t>
            </a:r>
            <a:r>
              <a:rPr lang="en-US" dirty="0" err="1" smtClean="0"/>
              <a:t>bentham</a:t>
            </a:r>
            <a:r>
              <a:rPr lang="en-US" dirty="0" smtClean="0"/>
              <a:t> 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8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Topics, industries,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Crypto</a:t>
            </a:r>
          </a:p>
          <a:p>
            <a:r>
              <a:rPr lang="en-US" dirty="0" smtClean="0"/>
              <a:t>Fintech</a:t>
            </a:r>
          </a:p>
          <a:p>
            <a:r>
              <a:rPr lang="en-US" dirty="0" smtClean="0"/>
              <a:t>Machine Learning</a:t>
            </a:r>
          </a:p>
          <a:p>
            <a:endParaRPr lang="en-US" dirty="0" smtClean="0"/>
          </a:p>
          <a:p>
            <a:r>
              <a:rPr lang="en-US" dirty="0" smtClean="0"/>
              <a:t>Drones</a:t>
            </a:r>
          </a:p>
          <a:p>
            <a:r>
              <a:rPr lang="en-US" dirty="0" smtClean="0"/>
              <a:t>Time</a:t>
            </a:r>
          </a:p>
          <a:p>
            <a:r>
              <a:rPr lang="en-US" dirty="0" smtClean="0"/>
              <a:t>Your own proposal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789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12E3267-7ABE-412B-8580-47EC0D1F61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0B62C5A-2250-4380-AB23-DB87446CCE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D42CF425-7213-4F89-B0FF-4C2BDDD9C6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35DA97D-88F8-4249-B650-4FC9FD50A3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3F38673-6E30-4BAE-AC67-0B283EBF42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202A25CB-1ED1-4C87-AB49-8D3BC684D1C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E4CCD752-EAEC-4B99-9CB0-B9F30F61EB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571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31">
            <a:extLst>
              <a:ext uri="{FF2B5EF4-FFF2-40B4-BE49-F238E27FC236}">
                <a16:creationId xmlns:a16="http://schemas.microsoft.com/office/drawing/2014/main" xmlns="" id="{AEA0BB24-2B23-4B19-996F-58DA607EE2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xmlns="" id="{84F0BDAE-5164-4EE4-AC1A-5EB8D343FD0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3708596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54" y="1193199"/>
            <a:ext cx="6270662" cy="1567665"/>
          </a:xfrm>
          <a:prstGeom prst="rect">
            <a:avLst/>
          </a:prstGeom>
          <a:effectLst/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54" y="4172272"/>
            <a:ext cx="6270662" cy="1316841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623" y="1447800"/>
            <a:ext cx="3333676" cy="30969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Crypto</a:t>
            </a:r>
          </a:p>
        </p:txBody>
      </p:sp>
    </p:spTree>
    <p:extLst>
      <p:ext uri="{BB962C8B-B14F-4D97-AF65-F5344CB8AC3E}">
        <p14:creationId xmlns:p14="http://schemas.microsoft.com/office/powerpoint/2010/main" val="4131751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5F3FC718-FDE3-4EF7-921E-A5F374EAF82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11">
            <a:extLst>
              <a:ext uri="{FF2B5EF4-FFF2-40B4-BE49-F238E27FC236}">
                <a16:creationId xmlns:a16="http://schemas.microsoft.com/office/drawing/2014/main" xmlns="" id="{FAA0F719-3DC8-4F08-AD8F-5A845658CB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Freeform: Shape 38">
            <a:extLst>
              <a:ext uri="{FF2B5EF4-FFF2-40B4-BE49-F238E27FC236}">
                <a16:creationId xmlns:a16="http://schemas.microsoft.com/office/drawing/2014/main" xmlns="" id="{7DCB61BE-FA0F-4EFB-BE0E-268BAD8E30D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30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451" y="3124814"/>
            <a:ext cx="6495847" cy="1217971"/>
          </a:xfrm>
          <a:prstGeom prst="rect">
            <a:avLst/>
          </a:prstGeom>
          <a:effectLst/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4B31EAA-7423-46F7-9B90-4AB2B09C35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55" y="1447799"/>
            <a:ext cx="3108626" cy="144475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Fintech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idx="1"/>
          </p:nvPr>
        </p:nvSpPr>
        <p:spPr>
          <a:xfrm>
            <a:off x="643855" y="3072385"/>
            <a:ext cx="3108057" cy="2947415"/>
          </a:xfrm>
        </p:spPr>
        <p:txBody>
          <a:bodyPr>
            <a:normAutofit/>
          </a:bodyPr>
          <a:lstStyle/>
          <a:p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498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1B68C77-138E-4BF7-A276-BD0C78A421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C268552-D473-46ED-B1B8-422042C4DE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xmlns="" id="{4AC0CD9D-7610-4620-93B4-798CCD9AB5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9238B3E-24AA-439A-B527-6C5DF6D72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9F01145-BEA3-4CBF-AA21-10077B948C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E4D62F9-188E-4530-84C2-24BDEE4BEB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757B325C-3E35-45CF-9D07-3BCB281F3B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xmlns="" id="{C24BEC42-AFF3-40D1-93A2-A27A42E1E2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98810A7-E114-447A-A7D6-69B27CFB56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xmlns="" id="{608F427C-1EC9-4280-9367-F2B3AA063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3" y="2249064"/>
            <a:ext cx="6915094" cy="2627735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3893878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F3FC718-FDE3-4EF7-921E-A5F374EAF82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xmlns="" id="{FAA0F719-3DC8-4F08-AD8F-5A845658CB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xmlns="" id="{7DCB61BE-FA0F-4EFB-BE0E-268BAD8E30D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31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451" y="1565811"/>
            <a:ext cx="6495847" cy="4335977"/>
          </a:xfrm>
          <a:prstGeom prst="rect">
            <a:avLst/>
          </a:prstGeom>
          <a:effectLst/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A4B31EAA-7423-46F7-9B90-4AB2B09C35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55" y="1447799"/>
            <a:ext cx="3108626" cy="144475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Drones</a:t>
            </a:r>
          </a:p>
        </p:txBody>
      </p:sp>
      <p:sp>
        <p:nvSpPr>
          <p:cNvPr id="33" name="Content Placeholder 32"/>
          <p:cNvSpPr>
            <a:spLocks noGrp="1"/>
          </p:cNvSpPr>
          <p:nvPr>
            <p:ph idx="1"/>
          </p:nvPr>
        </p:nvSpPr>
        <p:spPr>
          <a:xfrm>
            <a:off x="643855" y="3709641"/>
            <a:ext cx="2170783" cy="2310159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65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1B68C77-138E-4BF7-A276-BD0C78A421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C268552-D473-46ED-B1B8-422042C4DE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xmlns="" id="{4AC0CD9D-7610-4620-93B4-798CCD9AB5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9238B3E-24AA-439A-B527-6C5DF6D72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9F01145-BEA3-4CBF-AA21-10077B948C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E4D62F9-188E-4530-84C2-24BDEE4BEB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757B325C-3E35-45CF-9D07-3BCB281F3B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xmlns="" id="{C24BEC42-AFF3-40D1-93A2-A27A42E1E23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98810A7-E114-447A-A7D6-69B27CFB56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xmlns="" id="{608F427C-1EC9-4280-9367-F2B3AA063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528" y="1299157"/>
            <a:ext cx="4259685" cy="4259685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925" y="1325880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17492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B4AAD3FD-83A5-4B89-9F8F-01B8870865B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xmlns="" id="{126C04EF-6428-472D-B316-74A19385B08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31">
            <a:extLst>
              <a:ext uri="{FF2B5EF4-FFF2-40B4-BE49-F238E27FC236}">
                <a16:creationId xmlns:a16="http://schemas.microsoft.com/office/drawing/2014/main" xmlns="" id="{61752F1D-FC0F-4103-9584-630E643CCDA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4" name="Freeform 5">
            <a:extLst>
              <a:ext uri="{FF2B5EF4-FFF2-40B4-BE49-F238E27FC236}">
                <a16:creationId xmlns:a16="http://schemas.microsoft.com/office/drawing/2014/main" xmlns="" id="{AE50896D-AACB-4C0A-855D-ECEFB4A0DA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pic>
        <p:nvPicPr>
          <p:cNvPr id="53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992" y="704054"/>
            <a:ext cx="5449889" cy="5449889"/>
          </a:xfrm>
          <a:prstGeom prst="rect">
            <a:avLst/>
          </a:prstGeom>
          <a:effectLst/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A92A1116-1C84-41DF-B803-1F7B0883EC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31" y="993058"/>
            <a:ext cx="4166510" cy="162232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5400" dirty="0" smtClean="0">
                <a:solidFill>
                  <a:srgbClr val="EBEBEB"/>
                </a:solidFill>
              </a:rPr>
              <a:t/>
            </a:r>
            <a:br>
              <a:rPr lang="en-US" sz="5400" dirty="0" smtClean="0">
                <a:solidFill>
                  <a:srgbClr val="EBEBEB"/>
                </a:solidFill>
              </a:rPr>
            </a:br>
            <a:r>
              <a:rPr lang="en-US" sz="5400" dirty="0" smtClean="0">
                <a:solidFill>
                  <a:srgbClr val="EBEBEB"/>
                </a:solidFill>
              </a:rPr>
              <a:t>Your Idea</a:t>
            </a:r>
            <a:endParaRPr lang="en-US" sz="54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" name="Content Placeholder 54"/>
          <p:cNvSpPr>
            <a:spLocks noGrp="1"/>
          </p:cNvSpPr>
          <p:nvPr>
            <p:ph idx="1"/>
          </p:nvPr>
        </p:nvSpPr>
        <p:spPr>
          <a:xfrm>
            <a:off x="648931" y="2843980"/>
            <a:ext cx="4166509" cy="3785419"/>
          </a:xfrm>
        </p:spPr>
        <p:txBody>
          <a:bodyPr>
            <a:normAutofit/>
          </a:bodyPr>
          <a:lstStyle/>
          <a:p>
            <a:endParaRPr lang="en-US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741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Thanks </a:t>
            </a:r>
            <a:r>
              <a:rPr lang="en-US" dirty="0"/>
              <a:t>for joining ✌️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88087"/>
            <a:ext cx="8946541" cy="4195481"/>
          </a:xfrm>
        </p:spPr>
        <p:txBody>
          <a:bodyPr/>
          <a:lstStyle/>
          <a:p>
            <a:pPr marL="0" indent="0" algn="ctr">
              <a:buNone/>
            </a:pPr>
            <a:endParaRPr lang="en-US" sz="4200" dirty="0" smtClean="0"/>
          </a:p>
          <a:p>
            <a:pPr marL="0" indent="0">
              <a:buNone/>
            </a:pPr>
            <a:r>
              <a:rPr lang="en-US" sz="4200" dirty="0" smtClean="0"/>
              <a:t>Made with the initiative of:</a:t>
            </a:r>
          </a:p>
          <a:p>
            <a:r>
              <a:rPr lang="en-US" sz="4200" dirty="0" smtClean="0"/>
              <a:t>Paul Berg</a:t>
            </a:r>
          </a:p>
          <a:p>
            <a:r>
              <a:rPr lang="en-US" sz="4200" dirty="0" smtClean="0"/>
              <a:t>Daniel </a:t>
            </a:r>
            <a:r>
              <a:rPr lang="en-US" sz="4200" dirty="0" err="1" smtClean="0"/>
              <a:t>Ch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7909544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165</TotalTime>
  <Words>41</Words>
  <Application>Microsoft Macintosh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Wingdings 3</vt:lpstr>
      <vt:lpstr>Arial</vt:lpstr>
      <vt:lpstr>Ion</vt:lpstr>
      <vt:lpstr>The Hub</vt:lpstr>
      <vt:lpstr>Topics, industries, technologies</vt:lpstr>
      <vt:lpstr>Crypto</vt:lpstr>
      <vt:lpstr>Fintech</vt:lpstr>
      <vt:lpstr>Machine Learning</vt:lpstr>
      <vt:lpstr>Drones</vt:lpstr>
      <vt:lpstr>Time</vt:lpstr>
      <vt:lpstr> Your Idea</vt:lpstr>
      <vt:lpstr> Thanks for joining ✌️ 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Brainstorming Session</dc:title>
  <dc:creator>Birgaoanu, Paul</dc:creator>
  <cp:lastModifiedBy>Birgaoanu, Paul</cp:lastModifiedBy>
  <cp:revision>8</cp:revision>
  <dcterms:created xsi:type="dcterms:W3CDTF">2017-10-16T19:50:15Z</dcterms:created>
  <dcterms:modified xsi:type="dcterms:W3CDTF">2017-10-21T12:36:57Z</dcterms:modified>
</cp:coreProperties>
</file>