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88"/>
    <p:restoredTop sz="94722"/>
  </p:normalViewPr>
  <p:slideViewPr>
    <p:cSldViewPr snapToGrid="0" snapToObjects="1">
      <p:cViewPr>
        <p:scale>
          <a:sx n="45" d="100"/>
          <a:sy n="45" d="100"/>
        </p:scale>
        <p:origin x="2840" y="2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DA649-C6DA-3841-9389-F2B6BDBED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2F8CF4-9D89-7740-AE3B-3970A1AB55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2427C-1FB8-7C4A-927B-16D7D285A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965-4D10-034E-BFE0-74AF23C180F3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013F2-6B57-8242-8D91-0367AF294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27AC2-9CD4-4347-AE29-36B2D1388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8AA9-25D9-1D4E-9184-2AD98D4AC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468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603D-8882-E64B-971A-11283286A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2D652-A486-FA48-9BF2-8C4FC4ED9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F7EA4-F400-4E44-B951-4A4D4AE14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965-4D10-034E-BFE0-74AF23C180F3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0EE1E-4402-5741-B7B1-B0F027A5D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4EAA8-8802-B54B-AB37-4431C188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8AA9-25D9-1D4E-9184-2AD98D4AC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4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73EEB-7E53-C146-8089-A85669F38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4E5D5-3C05-EF47-AC0E-EFB2FE18C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7C175-6A2B-EC40-9D72-A8D96C799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965-4D10-034E-BFE0-74AF23C180F3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1C7FD-27B2-6146-9C3A-CF95D1D6B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29A3A-8859-8347-A6C2-562410980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8AA9-25D9-1D4E-9184-2AD98D4AC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55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E4B20-EC90-7449-8001-315BFB0D6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D147E-EA51-9345-8CC3-3ABF6CB0B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C42B0-1C43-F84A-8D29-F6696CD0F1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9D172C-8AFC-1A45-9ADE-82E802461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965-4D10-034E-BFE0-74AF23C180F3}" type="datetimeFigureOut">
              <a:rPr lang="en-US" smtClean="0"/>
              <a:t>9/12/19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16548E-1045-4449-8FFE-E3847E098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AC386-8908-6643-A125-4FAE127A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8AA9-25D9-1D4E-9184-2AD98D4AC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067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425CF-CA27-464B-8D8D-D9C4FCC0A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3C614-8A8D-0E4F-8B0A-2744C578E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713E9-ADC0-3D4E-95DE-C9C603C0C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F31B72-D5B9-8142-864A-2B9149FC3E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D19432-D4C9-FF44-9165-B35F33079E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6688E-E659-844A-A59C-C96148E45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965-4D10-034E-BFE0-74AF23C180F3}" type="datetimeFigureOut">
              <a:rPr lang="en-US" smtClean="0"/>
              <a:t>9/12/19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ECD70-3D81-9A44-AFAA-A9E6B5FA2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9CA7FD-5E9E-934E-90D8-AFD122EB2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8AA9-25D9-1D4E-9184-2AD98D4AC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6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1D0BD-D785-064C-9053-E24698652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E1D043-5416-6648-A144-974B226E4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965-4D10-034E-BFE0-74AF23C180F3}" type="datetimeFigureOut">
              <a:rPr lang="en-US" smtClean="0"/>
              <a:t>9/12/19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1D2A10-9812-9C47-B2DF-32F6DEF8C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C05781-D44D-1A4E-AF66-07218CA88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8AA9-25D9-1D4E-9184-2AD98D4AC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154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C74DB8-4AC3-724C-9021-279CC29C2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965-4D10-034E-BFE0-74AF23C180F3}" type="datetimeFigureOut">
              <a:rPr lang="en-US" smtClean="0"/>
              <a:t>9/12/19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E2EFCF-2A66-4B41-82CA-4DE3104F3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47938-30E9-FF4D-8868-B8D3104FC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8AA9-25D9-1D4E-9184-2AD98D4AC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7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9FDA-CF1F-C44A-B2F6-D335BA243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1BA50-3EF8-7A43-8B1A-11E6AE6F7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C52F1-BB49-4C4E-B856-4BDC9B778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B2734-65D1-C74A-B6D0-BE45C379B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965-4D10-034E-BFE0-74AF23C180F3}" type="datetimeFigureOut">
              <a:rPr lang="en-US" smtClean="0"/>
              <a:t>9/12/19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320A5F-D010-7344-94B3-3A72C668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AF4E9-3543-B240-9CED-65B1FB939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8AA9-25D9-1D4E-9184-2AD98D4AC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4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272B8-2714-5542-8854-27B8B0109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6657B3-C074-CF44-B6DB-357206CBF5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344A0-AC68-BE4E-B86C-D87E2BFD9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37F3CE-DBEC-7D44-8A5A-DF15B9C2E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965-4D10-034E-BFE0-74AF23C180F3}" type="datetimeFigureOut">
              <a:rPr lang="en-US" smtClean="0"/>
              <a:t>9/12/19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EA143-CF40-2F46-BAFA-2315666AB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B4EAC-2091-C74C-A6CB-185635E65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8AA9-25D9-1D4E-9184-2AD98D4AC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31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BC211-8A7F-C64C-8B79-2CB166A39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7E588F-9ACD-5A4A-B3D4-217AE727E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1B607-50FC-524D-AFE5-EFB61DDD3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965-4D10-034E-BFE0-74AF23C180F3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2745D-39D4-2B43-B1BC-75D556034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F67B4-6A1A-3241-B6CA-DB4C90D04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8AA9-25D9-1D4E-9184-2AD98D4AC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28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8E15D3-E4CC-1848-86E4-966D84EAB2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C9B484-7045-CA4D-B21A-AFCCD60B3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2400D-372B-0546-AD0C-384A01EC7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F5965-4D10-034E-BFE0-74AF23C180F3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E8D7C-6BD7-5447-B868-8067D926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6E5F3-595D-3044-9E42-70E4F6069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8AA9-25D9-1D4E-9184-2AD98D4AC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2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1B950C-D337-0549-94DD-8374B3A04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F81D8-3631-1B48-BDA3-FC276B2E3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49D58-80DE-8A44-B897-5B60F3B2B8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F5965-4D10-034E-BFE0-74AF23C180F3}" type="datetimeFigureOut">
              <a:rPr lang="en-US" smtClean="0"/>
              <a:t>9/12/19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DEE61-6C3F-F640-BFA6-322A113016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21282-2E18-0A4D-A860-069D89A76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C8AA9-25D9-1D4E-9184-2AD98D4AC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93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76D639-F1A5-FC42-A26E-D0B7CBD53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11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F8DE7F-1200-2744-8717-B91E95C57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756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998A9E-8AE6-DA46-A396-403A4DFF1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7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1D8F8D-211B-FC4B-9DA0-657345AAD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25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B6A8F9-65BA-3F4A-B535-BC5EA8BF2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4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048643-FFB5-4143-9224-EE0440BA1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732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6AD233-B0A1-2E4C-AB90-0F96A3B9B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95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51A91C-80F1-F84A-BF99-C73ABE783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29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1A24CE-3FCE-E041-9CFE-CAEA33534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285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97C7DA-06DA-D64C-BF5C-6665EFE62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548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0</Words>
  <Application>Microsoft Macintosh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</cp:revision>
  <dcterms:created xsi:type="dcterms:W3CDTF">2019-09-12T11:21:55Z</dcterms:created>
  <dcterms:modified xsi:type="dcterms:W3CDTF">2019-09-12T15:19:46Z</dcterms:modified>
</cp:coreProperties>
</file>